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Abril Fatface" panose="02000503000000020003" pitchFamily="2" charset="77"/>
      <p:regular r:id="rId31"/>
    </p:embeddedFont>
    <p:embeddedFont>
      <p:font typeface="Arial Narrow" panose="020B0604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adley" pitchFamily="2" charset="77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534826-AA23-4E40-8ED4-AD477395E99E}">
  <a:tblStyle styleId="{ED534826-AA23-4E40-8ED4-AD477395E9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 by creating your Credits to see what is left for your Documentary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Make sure you share both sides of the story (balanced)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YKR3pqrGE0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www.youtube.com/watch?v=ktNKnAmVfU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zN4VSalPtlM" TargetMode="External"/><Relationship Id="rId5" Type="http://schemas.openxmlformats.org/officeDocument/2006/relationships/hyperlink" Target="https://www.youtube.com/watch?v=8BfyROcym2I&amp;list=PLgc0GNip2uYWepaE7eU8Pu37n6pePnK16&amp;index=1" TargetMode="External"/><Relationship Id="rId4" Type="http://schemas.openxmlformats.org/officeDocument/2006/relationships/hyperlink" Target="https://www.youtube.com/watch?v=TeKRsMO_6R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1jyNz5mQ53x6lg74My0GiDVbqLXwhFLB/vie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SkJFs7myn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20557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164771" y="2296886"/>
            <a:ext cx="10134599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History Day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Documentary</a:t>
            </a:r>
            <a:endParaRPr sz="6000" b="0" i="0" u="none" strike="noStrike" cap="none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endParaRPr sz="18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12479" y="382251"/>
            <a:ext cx="9675244" cy="647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3936918" y="298229"/>
            <a:ext cx="8055428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Video Software Tutorials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endParaRPr sz="18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4967064" y="2528704"/>
            <a:ext cx="40033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Open Shot Video Tutorial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967064" y="3227237"/>
            <a:ext cx="48366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Final Cut Pro-Starting out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4967064" y="3852606"/>
            <a:ext cx="42016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Final Cut Pro- Editing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4967064" y="4553993"/>
            <a:ext cx="41553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iMovie in 5 Minutes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4967064" y="5393802"/>
            <a:ext cx="32856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WeVideo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77241" y="191125"/>
            <a:ext cx="9675244" cy="647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4619825" y="390827"/>
            <a:ext cx="805542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Interviews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endParaRPr sz="18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3788229" y="2628659"/>
            <a:ext cx="8055428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out and send the interviewees the questions ahead of time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tripod to steady video recordings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put yourself in interviews, Judges wonder who is running the camera, especially in individual documentaries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interview clips short and let your analysis shine 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118" y="115662"/>
            <a:ext cx="10961378" cy="657744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3555525" y="3342904"/>
            <a:ext cx="805542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Production</a:t>
            </a:r>
            <a:endParaRPr sz="6000" b="0" i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endParaRPr sz="18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469" y="4966718"/>
            <a:ext cx="1885117" cy="164519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1023257" y="566449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Script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1075686" y="1582112"/>
            <a:ext cx="8877783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Watch Sample Documentaries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Summer Royal’s Documentary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a Treatment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 several times before recording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Record in the best soundproof space possible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77" name="Google Shape;177;p25"/>
          <p:cNvGraphicFramePr/>
          <p:nvPr/>
        </p:nvGraphicFramePr>
        <p:xfrm>
          <a:off x="2032000" y="313043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{ED534826-AA23-4E40-8ED4-AD477395E99E}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Narration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Visual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Audio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469" y="4966718"/>
            <a:ext cx="1885117" cy="164519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1023257" y="326963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Editing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1023257" y="1342626"/>
            <a:ext cx="10191371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Organize your footage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Label all interviewees with their name and reason the person is a reliable source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Subtitles can help divide your documentary into sections and are great to include when the person speaking is not clear.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away what is not essential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breaks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others look at it- ask where are they bored?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Conclusion: end on a looking forward to the 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469" y="4966718"/>
            <a:ext cx="1885117" cy="164519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1023257" y="566449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Editing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1186542" y="1774371"/>
            <a:ext cx="10191371" cy="572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Pictures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PNG is better than JPEG: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Sharper and supports a transparent background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Pixel size matters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-the larger the better ….3000 best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below 1000 may become blurry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 the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 Burns effect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photos-</a:t>
            </a:r>
            <a:endParaRPr/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Sometimes it will cause pictures to be blurry </a:t>
            </a:r>
            <a:endParaRPr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Sometimes it causes too much movement</a:t>
            </a:r>
            <a:endParaRPr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8" descr="A close up of a do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625" y="53922"/>
            <a:ext cx="5422326" cy="493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 descr="A picture containing grass, outdoor, cow, mamma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35404"/>
            <a:ext cx="5711168" cy="477624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/>
          <p:nvPr/>
        </p:nvSpPr>
        <p:spPr>
          <a:xfrm>
            <a:off x="4616970" y="4557010"/>
            <a:ext cx="1259174" cy="869429"/>
          </a:xfrm>
          <a:prstGeom prst="ellipse">
            <a:avLst/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10711201" y="4557009"/>
            <a:ext cx="1259174" cy="869429"/>
          </a:xfrm>
          <a:prstGeom prst="ellipse">
            <a:avLst/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1036819" y="5426438"/>
            <a:ext cx="1011836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Pixel size matters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-the larger the better ….3000 best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below 1000 may become blurry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469" y="4966718"/>
            <a:ext cx="1885117" cy="164519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1023257" y="501135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Transitions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1023257" y="2274838"/>
            <a:ext cx="1095102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the meaning of each transition type in mind: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Cut: Abrupt stop between shots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469" y="4966718"/>
            <a:ext cx="1885117" cy="164519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/>
        </p:nvSpPr>
        <p:spPr>
          <a:xfrm>
            <a:off x="1023257" y="501135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Transitions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887557" y="1934880"/>
            <a:ext cx="1095102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Fade in from black: Used at the </a:t>
            </a:r>
            <a:r>
              <a:rPr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beginning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gradually become visible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Fade out to black: Used at the </a:t>
            </a:r>
            <a:r>
              <a:rPr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gradually become invisible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1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469" y="4966718"/>
            <a:ext cx="1885117" cy="164519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/>
          <p:nvPr/>
        </p:nvSpPr>
        <p:spPr>
          <a:xfrm>
            <a:off x="1023257" y="501135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Transitions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887557" y="2329598"/>
            <a:ext cx="1095102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 Dissolve: Used to show the passage of time or location –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Overlaps and replaces one shot with another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3886201" y="628309"/>
            <a:ext cx="8055428" cy="544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must create, produce, and operate all equipment for your entry including writing and narrating your documentary’s script.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A1C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</a:t>
            </a:r>
            <a:r>
              <a:rPr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the person(s) you interview may appear in the documentary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materials created </a:t>
            </a:r>
            <a:r>
              <a:rPr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others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specifically for use in your entry is prohibited.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may use professional photographs, film, recorded music, etc. in your documentary as long as all sources are properly cited in your annotated bibliography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1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r>
              <a:rPr lang="en-US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10-minute limit</a:t>
            </a:r>
            <a:endParaRPr/>
          </a:p>
        </p:txBody>
      </p:sp>
      <p:pic>
        <p:nvPicPr>
          <p:cNvPr id="95" name="Google Shape;95;p14" descr="A collage of peopl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371" y="245728"/>
            <a:ext cx="3366915" cy="432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2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469" y="4966718"/>
            <a:ext cx="1885117" cy="164519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1023257" y="501135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Transitions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711201" y="1891282"/>
            <a:ext cx="11228986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them consistent: There’s nothing more amateur than using different transitions for every scene.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suspense… then picking up the pace to create action, by using push, or cut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it simple     Don’t overuse    Keep it smooth and natural, not forced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3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469" y="4966718"/>
            <a:ext cx="1885117" cy="164519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/>
          <p:nvPr/>
        </p:nvSpPr>
        <p:spPr>
          <a:xfrm>
            <a:off x="1023257" y="566449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Pacing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1338943" y="1970314"/>
            <a:ext cx="8022771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it relaxed and thoughtful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others watch to see if it is too fast or too slow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•If too fast, review and remove material that is not essential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•Be careful about cutting out natural pauses  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4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469" y="4966718"/>
            <a:ext cx="1885117" cy="164519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/>
          <p:nvPr/>
        </p:nvSpPr>
        <p:spPr>
          <a:xfrm>
            <a:off x="1023257" y="566449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Credits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1023257" y="1785257"/>
            <a:ext cx="1138645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Readable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Brief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List: </a:t>
            </a:r>
            <a:r>
              <a:rPr lang="en-US" sz="2400" b="1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All interviews, film clips, images, and music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Cite all sources in Annotated bibliography…books, websites, interviews, clips, images, music</a:t>
            </a:r>
            <a:endParaRPr sz="24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15-20 seconds, either stationary  or very slow moving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5" descr="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 txBox="1"/>
          <p:nvPr/>
        </p:nvSpPr>
        <p:spPr>
          <a:xfrm rot="-1435839">
            <a:off x="699910" y="4675708"/>
            <a:ext cx="40067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Radley"/>
                <a:ea typeface="Radley"/>
                <a:cs typeface="Radley"/>
                <a:sym typeface="Radley"/>
              </a:rPr>
              <a:t>Sample Credits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6"/>
          <p:cNvPicPr preferRelativeResize="0"/>
          <p:nvPr/>
        </p:nvPicPr>
        <p:blipFill rotWithShape="1">
          <a:blip r:embed="rId3">
            <a:alphaModFix/>
          </a:blip>
          <a:srcRect l="24870" r="15450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 extrusionOk="0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5" name="Google Shape;255;p36"/>
          <p:cNvSpPr/>
          <p:nvPr/>
        </p:nvSpPr>
        <p:spPr>
          <a:xfrm flipH="1">
            <a:off x="3842619" y="585526"/>
            <a:ext cx="8349381" cy="5509038"/>
          </a:xfrm>
          <a:custGeom>
            <a:avLst/>
            <a:gdLst/>
            <a:ahLst/>
            <a:cxnLst/>
            <a:rect l="l" t="t" r="r" b="b"/>
            <a:pathLst>
              <a:path w="8349381" h="5509038" extrusionOk="0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5673747" y="1408814"/>
            <a:ext cx="6123512" cy="223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Post-Production</a:t>
            </a:r>
            <a:endParaRPr sz="6000" b="0" i="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3951" y="4901784"/>
            <a:ext cx="2860442" cy="164475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7"/>
          <p:cNvSpPr txBox="1"/>
          <p:nvPr/>
        </p:nvSpPr>
        <p:spPr>
          <a:xfrm>
            <a:off x="1107607" y="194872"/>
            <a:ext cx="10261600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Music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r>
              <a:rPr lang="en-US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Match theme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Volume-Does it overpower what is being said?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Music can be manipulative-mood, evoke a certain feeling, up with understanding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Abril Fatface"/>
                <a:ea typeface="Abril Fatface"/>
                <a:cs typeface="Abril Fatface"/>
                <a:sym typeface="Abril Fatface"/>
                <a:hlinkClick r:id="rId4"/>
              </a:rPr>
              <a:t>Sound</a:t>
            </a: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Music needs to be included in your annotated bibliography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Be careful of copyright issues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607" y="4736892"/>
            <a:ext cx="2860442" cy="164475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8"/>
          <p:cNvSpPr txBox="1"/>
          <p:nvPr/>
        </p:nvSpPr>
        <p:spPr>
          <a:xfrm>
            <a:off x="838200" y="555564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Sound Effects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3494110" y="2059236"/>
            <a:ext cx="945968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Emphasize Content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Rarely used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it Simple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Mimic Reality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607" y="4736892"/>
            <a:ext cx="2860442" cy="164475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 txBox="1"/>
          <p:nvPr/>
        </p:nvSpPr>
        <p:spPr>
          <a:xfrm>
            <a:off x="838200" y="555564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Distribution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1513114" y="1936442"/>
            <a:ext cx="18366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MP4</a:t>
            </a:r>
            <a:endParaRPr/>
          </a:p>
        </p:txBody>
      </p:sp>
      <p:sp>
        <p:nvSpPr>
          <p:cNvPr id="277" name="Google Shape;277;p39"/>
          <p:cNvSpPr txBox="1"/>
          <p:nvPr/>
        </p:nvSpPr>
        <p:spPr>
          <a:xfrm>
            <a:off x="2237014" y="3152001"/>
            <a:ext cx="771797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 to your Google Drive, One Drive, or DropBox.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Hawaiʻi excepts YouTube.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/>
        </p:nvSpPr>
        <p:spPr>
          <a:xfrm>
            <a:off x="2743200" y="2057400"/>
            <a:ext cx="710837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Questions?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 historyday@hihumanities.org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383535" y="401711"/>
            <a:ext cx="11424929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 I think I want to make a documentary?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endParaRPr sz="18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1306285" y="2802048"/>
            <a:ext cx="43542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Lots of  Pictures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1306286" y="4597386"/>
            <a:ext cx="43542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Interviews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1306284" y="3690834"/>
            <a:ext cx="43542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Video Clips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3142" y="2054232"/>
            <a:ext cx="3094944" cy="4196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20557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741714" y="2416628"/>
            <a:ext cx="8055428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History Day Project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Story Board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endParaRPr sz="18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557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521859" y="2167514"/>
            <a:ext cx="9021223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Introduction				1 minute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Historical Context			1 minute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Thesis					30 seconds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Actions					3 minutes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Impact					1 minute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Change Over Time			1 minute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Significance				1 minute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Conclusion					1 minute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Credits					15-30 Seconds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endParaRPr sz="18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648918" y="1244184"/>
            <a:ext cx="78398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History Day Project </a:t>
            </a:r>
            <a:r>
              <a:rPr lang="en-US" sz="3600" b="0" i="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Story Board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94956" y="191125"/>
            <a:ext cx="9675244" cy="647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4619825" y="2644169"/>
            <a:ext cx="805542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Pre-Production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endParaRPr sz="18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94956" y="191125"/>
            <a:ext cx="9675244" cy="647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4136572" y="295899"/>
            <a:ext cx="8055428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Collect all Materials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endParaRPr sz="18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4513467" y="1224086"/>
            <a:ext cx="7301637" cy="627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Pictures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Script (History Day essay with quotes)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Video clips and interviews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Credit</a:t>
            </a: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Camera with tri-pod (2 video Cameras)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to do interviews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Computer with video software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Microphone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86098" y="382251"/>
            <a:ext cx="9675244" cy="647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4619825" y="390827"/>
            <a:ext cx="805542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Video Software?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endParaRPr sz="18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38" name="Google Shape;138;p20" descr="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6414" y="1671863"/>
            <a:ext cx="7882361" cy="443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05076" y="390827"/>
            <a:ext cx="9675244" cy="647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3936918" y="298229"/>
            <a:ext cx="805542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Free Video Software</a:t>
            </a:r>
            <a:endParaRPr sz="6000" b="0" i="0">
              <a:solidFill>
                <a:srgbClr val="22222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</a:br>
            <a:endParaRPr sz="18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4504077" y="1644335"/>
            <a:ext cx="715162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shot video editor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all platforms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multi-tracks. Starts with 5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Transitions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Extract audio: called separate audio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 can be stored on an external drive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Keyframes- saves values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panel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Preferences- shows keyboard shortcuts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 to render often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Easy to use: beginner level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good for 4k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Macintosh PowerPoint</Application>
  <PresentationFormat>Widescreen</PresentationFormat>
  <Paragraphs>205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Abril Fatface</vt:lpstr>
      <vt:lpstr>Calibri</vt:lpstr>
      <vt:lpstr>Arial</vt:lpstr>
      <vt:lpstr>Radley</vt:lpstr>
      <vt:lpstr>Arial Narrow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2022-11-19T02:24:27Z</dcterms:modified>
</cp:coreProperties>
</file>